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8989FF"/>
    <a:srgbClr val="191991"/>
    <a:srgbClr val="191A92"/>
    <a:srgbClr val="2123FF"/>
    <a:srgbClr val="F1E8EB"/>
    <a:srgbClr val="0101FF"/>
    <a:srgbClr val="7171FF"/>
    <a:srgbClr val="000186"/>
    <a:srgbClr val="6E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2123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212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3B0346-AAF4-9F0A-E19D-0A426CEF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1590775"/>
            <a:ext cx="1008621" cy="786946"/>
          </a:xfrm>
          <a:prstGeom prst="roundRect">
            <a:avLst/>
          </a:prstGeo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C44EA-DBFD-8516-9D4F-4221304F6C48}"/>
              </a:ext>
            </a:extLst>
          </p:cNvPr>
          <p:cNvGrpSpPr/>
          <p:nvPr/>
        </p:nvGrpSpPr>
        <p:grpSpPr>
          <a:xfrm>
            <a:off x="4123944" y="1590774"/>
            <a:ext cx="1512000" cy="1512000"/>
            <a:chOff x="4123944" y="1590774"/>
            <a:chExt cx="1512000" cy="1512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0BE59-C4F4-643F-5C36-2A3D9D5AE0C0}"/>
                </a:ext>
              </a:extLst>
            </p:cNvPr>
            <p:cNvSpPr/>
            <p:nvPr/>
          </p:nvSpPr>
          <p:spPr>
            <a:xfrm>
              <a:off x="4123944" y="1590774"/>
              <a:ext cx="1512000" cy="1512000"/>
            </a:xfrm>
            <a:prstGeom prst="ellipse">
              <a:avLst/>
            </a:prstGeom>
            <a:solidFill>
              <a:srgbClr val="191991"/>
            </a:solidFill>
            <a:ln w="76200"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F5FE3DE-9C69-EC20-3CB3-F1724E0E6CEF}"/>
                </a:ext>
              </a:extLst>
            </p:cNvPr>
            <p:cNvSpPr/>
            <p:nvPr/>
          </p:nvSpPr>
          <p:spPr>
            <a:xfrm>
              <a:off x="4249944" y="1716774"/>
              <a:ext cx="1260000" cy="126000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249944" y="2323800"/>
              <a:ext cx="1260000" cy="276999"/>
            </a:xfrm>
            <a:prstGeom prst="rect">
              <a:avLst/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CHANT &amp; HEAR</a:t>
              </a:r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9944" y="175580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3DD37FD-B7E3-4BE2-39D5-2B278D28580A}"/>
              </a:ext>
            </a:extLst>
          </p:cNvPr>
          <p:cNvGrpSpPr/>
          <p:nvPr/>
        </p:nvGrpSpPr>
        <p:grpSpPr>
          <a:xfrm>
            <a:off x="4030028" y="0"/>
            <a:ext cx="3218688" cy="6858000"/>
            <a:chOff x="4030028" y="0"/>
            <a:chExt cx="32186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1C6EC7-C51E-FED6-90D3-DBBBED90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0028" y="0"/>
              <a:ext cx="3218688" cy="685800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445874" y="3733750"/>
              <a:ext cx="445135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320890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307331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5738916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222685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4722414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304038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6068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8836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00831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874166-10A8-1203-BF5E-377BF208424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0825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615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74654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465</Words>
  <Application>Microsoft Office PowerPoint</Application>
  <PresentationFormat>Widescreen</PresentationFormat>
  <Paragraphs>201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69</cp:revision>
  <dcterms:created xsi:type="dcterms:W3CDTF">2024-08-31T04:52:51Z</dcterms:created>
  <dcterms:modified xsi:type="dcterms:W3CDTF">2024-12-23T17:46:30Z</dcterms:modified>
</cp:coreProperties>
</file>